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7" r:id="rId3"/>
    <p:sldId id="283" r:id="rId4"/>
    <p:sldId id="284" r:id="rId5"/>
    <p:sldId id="27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67B43-3A2D-49D1-BDAD-4F69CD7F5A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65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E098-18A9-45A5-967B-797709AF9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0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E8DC0-6623-4A21-B91E-A6CBECB63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92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21D7F-1CF1-441A-BC79-80C3F7BFB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93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42F67-588C-4798-84BD-B996BBBC22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95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41A4C-2CD0-4241-A423-741E3791B9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9839-EE95-4EE5-B6F0-AFA2F0BA8A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10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83DA-D3B9-4153-84AB-E6C4EE6266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98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C2F69-679D-4DF3-9291-6DDB3EE865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21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C6A5-E268-474D-B7A0-CAF57BEE7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23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F9631-96A1-4F56-B4A7-C3A01D632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20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6CD134-D9BA-4D18-9CBC-155D138BCE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kern="0" dirty="0" smtClean="0">
                <a:solidFill>
                  <a:schemeClr val="folHlink"/>
                </a:solidFill>
              </a:rPr>
              <a:t>Me llamo _________ Clase 701 </a:t>
            </a:r>
            <a:br>
              <a:rPr lang="en-US" altLang="en-US" sz="4000" kern="0" dirty="0" smtClean="0">
                <a:solidFill>
                  <a:schemeClr val="folHlink"/>
                </a:solidFill>
              </a:rPr>
            </a:br>
            <a:r>
              <a:rPr lang="en-US" altLang="en-US" sz="4000" kern="0" dirty="0" smtClean="0">
                <a:solidFill>
                  <a:schemeClr val="folHlink"/>
                </a:solidFill>
              </a:rPr>
              <a:t>La fecha es el 17 de </a:t>
            </a:r>
            <a:r>
              <a:rPr lang="en-US" altLang="en-US" sz="4000" kern="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kern="0" dirty="0" smtClean="0">
                <a:solidFill>
                  <a:schemeClr val="folHlink"/>
                </a:solidFill>
              </a:rPr>
              <a:t> del 2017</a:t>
            </a:r>
            <a:endParaRPr lang="en-US" altLang="en-US" sz="40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600200"/>
            <a:ext cx="89154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15: </a:t>
            </a:r>
            <a:r>
              <a:rPr lang="es-ES_tradnl" altLang="en-US" kern="0" smtClean="0"/>
              <a:t>¿Cómo repasamos para la Prueba del Repaso C?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kern="0" smtClean="0"/>
              <a:t>Completa INDIVIDUALMENTE: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la hija de mi tía.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el hermano de mi madre.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los padres de mis padres.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el hijo de mis padres.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____________: la hija de mi hermana.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512162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El verbo TENER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244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Without looking in your notebooks; Conjugate and Define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362200"/>
          <a:ext cx="9067800" cy="3932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600"/>
                <a:gridCol w="3022600"/>
                <a:gridCol w="3022600"/>
              </a:tblGrid>
              <a:tr h="655373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Tener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dirty="0" smtClean="0">
                          <a:solidFill>
                            <a:schemeClr val="tx1"/>
                          </a:solidFill>
                        </a:rPr>
                        <a:t>English</a:t>
                      </a:r>
                      <a:endParaRPr lang="en-US" sz="2800" b="0" i="1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Ella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  <a:tr h="65537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</a:tr>
            </a:tbl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391275" y="3048000"/>
            <a:ext cx="1228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7030A0"/>
                </a:solidFill>
              </a:rPr>
              <a:t>(I have)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249988" y="3729038"/>
            <a:ext cx="167481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7030A0"/>
                </a:solidFill>
              </a:rPr>
              <a:t>(You have)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245225" y="4267200"/>
            <a:ext cx="19351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(s/he has,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you [pol.] have)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543675" y="51006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solidFill>
                  <a:srgbClr val="7030A0"/>
                </a:solidFill>
              </a:rPr>
              <a:t>(We have)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324600" y="5710238"/>
            <a:ext cx="23050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(They have,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7030A0"/>
                </a:solidFill>
              </a:rPr>
              <a:t>You [pol. pl.] have)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-1524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Ejercicios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6200" y="609600"/>
            <a:ext cx="9067800" cy="5638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  <a:defRPr/>
            </a:pPr>
            <a:r>
              <a:rPr lang="es-ES_tradnl" altLang="en-US" kern="0" smtClean="0">
                <a:solidFill>
                  <a:srgbClr val="0070C0"/>
                </a:solidFill>
              </a:rPr>
              <a:t>I- </a:t>
            </a:r>
            <a:r>
              <a:rPr lang="es-ES_tradnl" altLang="en-US" kern="0" smtClean="0"/>
              <a:t>Copia y responde en oraciones completas.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¿Tienes una familia grande o pequeña?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¿Cuántos hermanos tienes?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¿Cuántos años tienen ellos?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¿Y cuántos años tienes tú?</a:t>
            </a:r>
          </a:p>
          <a:p>
            <a:pPr eaLnBrk="1" hangingPunct="1">
              <a:buFontTx/>
              <a:buNone/>
              <a:defRPr/>
            </a:pPr>
            <a:r>
              <a:rPr lang="en-US" altLang="en-US" kern="0" smtClean="0"/>
              <a:t>5. </a:t>
            </a:r>
            <a:r>
              <a:rPr lang="es-ES_tradnl" altLang="en-US" kern="0" smtClean="0"/>
              <a:t>¿Tienen ustedes un perro o un gato?</a:t>
            </a:r>
          </a:p>
          <a:p>
            <a:pPr eaLnBrk="1" hangingPunct="1">
              <a:buFontTx/>
              <a:buNone/>
              <a:defRPr/>
            </a:pPr>
            <a:endParaRPr lang="es-ES_tradnl" altLang="en-US" kern="0" smtClean="0"/>
          </a:p>
          <a:p>
            <a:pPr eaLnBrk="1" hangingPunct="1">
              <a:buFontTx/>
              <a:buNone/>
              <a:defRPr/>
            </a:pPr>
            <a:r>
              <a:rPr lang="es-ES_tradnl" altLang="en-US" kern="0" smtClean="0"/>
              <a:t>6. ¿Tiene tu padre o tu madre un carro?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kern="0" smtClean="0"/>
              <a:t>7. En la escuela, ¿tienes que estudiar mucho?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kern="0" smtClean="0"/>
              <a:t>8. ¿Y tienen que trabajar mucho tus padres?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5208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Trabajo en grupo de mesas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90600"/>
            <a:ext cx="8534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s-ES_tradnl" altLang="en-US" sz="2800" b="1" kern="0" dirty="0" smtClean="0">
                <a:solidFill>
                  <a:srgbClr val="00B050"/>
                </a:solidFill>
              </a:rPr>
              <a:t>II</a:t>
            </a:r>
            <a:r>
              <a:rPr lang="es-ES_tradnl" altLang="en-US" sz="2800" kern="0" dirty="0" smtClean="0"/>
              <a:t>- Completa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dirty="0" smtClean="0"/>
              <a:t>-Nosotros vivimos en (1)_________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name</a:t>
            </a:r>
            <a:r>
              <a:rPr lang="es-ES_tradnl" altLang="en-US" sz="2800" i="1" kern="0" dirty="0" smtClean="0"/>
              <a:t> of </a:t>
            </a:r>
            <a:r>
              <a:rPr lang="es-ES_tradnl" altLang="en-US" sz="2800" i="1" kern="0" dirty="0" err="1" smtClean="0"/>
              <a:t>city</a:t>
            </a:r>
            <a:r>
              <a:rPr lang="es-ES_tradnl" altLang="en-US" sz="2800" i="1" kern="0" dirty="0" smtClean="0"/>
              <a:t> </a:t>
            </a:r>
            <a:r>
              <a:rPr lang="es-ES_tradnl" altLang="en-US" sz="2800" i="1" kern="0" dirty="0" err="1" smtClean="0"/>
              <a:t>or</a:t>
            </a:r>
            <a:r>
              <a:rPr lang="es-ES_tradnl" altLang="en-US" sz="2800" i="1" kern="0" dirty="0" smtClean="0"/>
              <a:t> </a:t>
            </a:r>
            <a:r>
              <a:rPr lang="es-ES_tradnl" altLang="en-US" sz="2800" i="1" kern="0" dirty="0" err="1" smtClean="0"/>
              <a:t>town</a:t>
            </a:r>
            <a:r>
              <a:rPr lang="es-ES_tradnl" altLang="en-US" sz="2800" i="1" kern="0" dirty="0" smtClean="0"/>
              <a:t>). </a:t>
            </a:r>
            <a:r>
              <a:rPr lang="es-ES_tradnl" altLang="en-US" sz="2800" kern="0" dirty="0" smtClean="0"/>
              <a:t>(2)_______</a:t>
            </a:r>
            <a:r>
              <a:rPr lang="es-ES_tradnl" altLang="en-US" sz="2800" i="1" kern="0" dirty="0" smtClean="0"/>
              <a:t> </a:t>
            </a:r>
            <a:r>
              <a:rPr lang="es-ES_tradnl" altLang="en-US" sz="2800" kern="0" dirty="0" smtClean="0"/>
              <a:t>casa esta en la calle (3)_________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name</a:t>
            </a:r>
            <a:r>
              <a:rPr lang="es-ES_tradnl" altLang="en-US" sz="2800" i="1" kern="0" dirty="0" smtClean="0"/>
              <a:t> of </a:t>
            </a:r>
            <a:r>
              <a:rPr lang="es-ES_tradnl" altLang="en-US" sz="2800" i="1" kern="0" dirty="0" err="1" smtClean="0"/>
              <a:t>street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. (4)_________ padres tienen un carro. (5)_______ carro es bastante nuevo. Yo tengo una bicicleta. (6)______ bicicleta esta en el garaje con el carro de (7)__________ padres. Nosotros tenemos un perro. (8)__________ perro es adorable.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dirty="0" smtClean="0"/>
              <a:t>-(9)_________ perro esta en el jardín. Mi hermano y (10)_________ amigos siempre juegan en el jardín alrededor de (11)____________ casa.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406666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15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EL VERBO </a:t>
            </a:r>
            <a:r>
              <a:rPr lang="en-US" altLang="en-US" dirty="0" smtClean="0"/>
              <a:t>TENER</a:t>
            </a:r>
          </a:p>
          <a:p>
            <a:pPr eaLnBrk="1" hangingPunct="1"/>
            <a:r>
              <a:rPr lang="en-US" altLang="en-US" dirty="0" smtClean="0"/>
              <a:t>SIGN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Proposito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by FRIDAY!!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7370</TotalTime>
  <Words>326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El verbo TENER</vt:lpstr>
      <vt:lpstr>PowerPoint Presentation</vt:lpstr>
      <vt:lpstr>PowerPoint Presentation</vt:lpstr>
      <vt:lpstr>Tarea 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30</cp:revision>
  <dcterms:created xsi:type="dcterms:W3CDTF">2011-04-04T17:41:09Z</dcterms:created>
  <dcterms:modified xsi:type="dcterms:W3CDTF">2017-10-17T14:40:07Z</dcterms:modified>
</cp:coreProperties>
</file>